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6" r:id="rId2"/>
    <p:sldMasterId id="2147484267" r:id="rId3"/>
  </p:sldMasterIdLst>
  <p:notesMasterIdLst>
    <p:notesMasterId r:id="rId18"/>
  </p:notesMasterIdLst>
  <p:sldIdLst>
    <p:sldId id="256" r:id="rId4"/>
    <p:sldId id="261" r:id="rId5"/>
    <p:sldId id="257" r:id="rId6"/>
    <p:sldId id="258" r:id="rId7"/>
    <p:sldId id="268" r:id="rId8"/>
    <p:sldId id="260" r:id="rId9"/>
    <p:sldId id="259" r:id="rId10"/>
    <p:sldId id="262" r:id="rId11"/>
    <p:sldId id="263" r:id="rId12"/>
    <p:sldId id="264" r:id="rId13"/>
    <p:sldId id="266" r:id="rId14"/>
    <p:sldId id="265" r:id="rId15"/>
    <p:sldId id="269" r:id="rId16"/>
    <p:sldId id="267" r:id="rId1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50777" autoAdjust="0"/>
  </p:normalViewPr>
  <p:slideViewPr>
    <p:cSldViewPr>
      <p:cViewPr varScale="1">
        <p:scale>
          <a:sx n="74" d="100"/>
          <a:sy n="74" d="100"/>
        </p:scale>
        <p:origin x="128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2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18AE8A-73DC-4214-A969-E67481FEFDFF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6121AD91-3FC0-4208-9006-E3B20003BC38}">
      <dgm:prSet phldrT="[Text]"/>
      <dgm:spPr/>
      <dgm:t>
        <a:bodyPr/>
        <a:lstStyle/>
        <a:p>
          <a:r>
            <a:rPr lang="en-US" dirty="0" smtClean="0"/>
            <a:t>Personal</a:t>
          </a:r>
          <a:endParaRPr lang="en-US" dirty="0"/>
        </a:p>
      </dgm:t>
    </dgm:pt>
    <dgm:pt modelId="{B2598174-9FD1-4711-A02B-52D0BDB3DEC7}" type="parTrans" cxnId="{F11A738C-B1BF-48DC-BC3A-B9BE5049898F}">
      <dgm:prSet/>
      <dgm:spPr/>
      <dgm:t>
        <a:bodyPr/>
        <a:lstStyle/>
        <a:p>
          <a:endParaRPr lang="en-US"/>
        </a:p>
      </dgm:t>
    </dgm:pt>
    <dgm:pt modelId="{717FE4D8-269C-4122-A48B-5B27E39A0833}" type="sibTrans" cxnId="{F11A738C-B1BF-48DC-BC3A-B9BE5049898F}">
      <dgm:prSet/>
      <dgm:spPr/>
      <dgm:t>
        <a:bodyPr/>
        <a:lstStyle/>
        <a:p>
          <a:endParaRPr lang="en-US"/>
        </a:p>
      </dgm:t>
    </dgm:pt>
    <dgm:pt modelId="{DC436064-639B-4FB6-9B4E-34A64F0CDA52}">
      <dgm:prSet phldrT="[Text]"/>
      <dgm:spPr/>
      <dgm:t>
        <a:bodyPr/>
        <a:lstStyle/>
        <a:p>
          <a:r>
            <a:rPr lang="en-US" dirty="0" err="1" smtClean="0"/>
            <a:t>Familia</a:t>
          </a:r>
          <a:r>
            <a:rPr lang="en-US" dirty="0" smtClean="0"/>
            <a:t> </a:t>
          </a:r>
        </a:p>
        <a:p>
          <a:r>
            <a:rPr lang="en-US" dirty="0" smtClean="0"/>
            <a:t>Amigos</a:t>
          </a:r>
          <a:endParaRPr lang="en-US" dirty="0"/>
        </a:p>
      </dgm:t>
    </dgm:pt>
    <dgm:pt modelId="{A979DC0E-539B-4D5E-BAA8-9C9DCC20F3B0}" type="parTrans" cxnId="{B18D9D1C-09A1-4448-B2A4-D7897FFCEA1D}">
      <dgm:prSet/>
      <dgm:spPr/>
      <dgm:t>
        <a:bodyPr/>
        <a:lstStyle/>
        <a:p>
          <a:endParaRPr lang="en-US"/>
        </a:p>
      </dgm:t>
    </dgm:pt>
    <dgm:pt modelId="{D04D49B7-72FC-4693-9DF5-07AC49E73742}" type="sibTrans" cxnId="{B18D9D1C-09A1-4448-B2A4-D7897FFCEA1D}">
      <dgm:prSet/>
      <dgm:spPr/>
      <dgm:t>
        <a:bodyPr/>
        <a:lstStyle/>
        <a:p>
          <a:endParaRPr lang="en-US"/>
        </a:p>
      </dgm:t>
    </dgm:pt>
    <dgm:pt modelId="{7FD6198F-2F4C-48AE-9974-D58B8C944A07}">
      <dgm:prSet phldrT="[Text]"/>
      <dgm:spPr/>
      <dgm:t>
        <a:bodyPr/>
        <a:lstStyle/>
        <a:p>
          <a:r>
            <a:rPr lang="en-US" dirty="0" err="1" smtClean="0"/>
            <a:t>Empresa</a:t>
          </a:r>
          <a:endParaRPr lang="en-US" dirty="0" smtClean="0"/>
        </a:p>
        <a:p>
          <a:r>
            <a:rPr lang="en-US" dirty="0" err="1" smtClean="0"/>
            <a:t>Trabajo</a:t>
          </a:r>
          <a:endParaRPr lang="en-US" dirty="0"/>
        </a:p>
      </dgm:t>
    </dgm:pt>
    <dgm:pt modelId="{D3B42BEF-FC76-4C08-B1FD-693F11923ABC}" type="parTrans" cxnId="{BB49FC25-7843-4FF0-A488-23A7DC2FD893}">
      <dgm:prSet/>
      <dgm:spPr/>
      <dgm:t>
        <a:bodyPr/>
        <a:lstStyle/>
        <a:p>
          <a:endParaRPr lang="en-US"/>
        </a:p>
      </dgm:t>
    </dgm:pt>
    <dgm:pt modelId="{74DF7E68-29EF-4F95-B3B7-2A27FAF704BC}" type="sibTrans" cxnId="{BB49FC25-7843-4FF0-A488-23A7DC2FD893}">
      <dgm:prSet/>
      <dgm:spPr/>
      <dgm:t>
        <a:bodyPr/>
        <a:lstStyle/>
        <a:p>
          <a:endParaRPr lang="en-US"/>
        </a:p>
      </dgm:t>
    </dgm:pt>
    <dgm:pt modelId="{30FF8EEF-2C3C-4728-9316-C5A431EED5C6}" type="pres">
      <dgm:prSet presAssocID="{1318AE8A-73DC-4214-A969-E67481FEFDFF}" presName="compositeShape" presStyleCnt="0">
        <dgm:presLayoutVars>
          <dgm:chMax val="7"/>
          <dgm:dir/>
          <dgm:resizeHandles val="exact"/>
        </dgm:presLayoutVars>
      </dgm:prSet>
      <dgm:spPr/>
    </dgm:pt>
    <dgm:pt modelId="{0EDB31E1-E888-433B-AD92-B0E563BB192E}" type="pres">
      <dgm:prSet presAssocID="{1318AE8A-73DC-4214-A969-E67481FEFDFF}" presName="wedge1" presStyleLbl="node1" presStyleIdx="0" presStyleCnt="3"/>
      <dgm:spPr/>
    </dgm:pt>
    <dgm:pt modelId="{28934060-9F19-4340-B929-3B84A52DAAFA}" type="pres">
      <dgm:prSet presAssocID="{1318AE8A-73DC-4214-A969-E67481FEFDFF}" presName="dummy1a" presStyleCnt="0"/>
      <dgm:spPr/>
    </dgm:pt>
    <dgm:pt modelId="{7571FC60-CF77-4548-BB9C-82DC43DDD9D4}" type="pres">
      <dgm:prSet presAssocID="{1318AE8A-73DC-4214-A969-E67481FEFDFF}" presName="dummy1b" presStyleCnt="0"/>
      <dgm:spPr/>
    </dgm:pt>
    <dgm:pt modelId="{BA7350C0-E8F6-4215-86DB-2028E7E15DA7}" type="pres">
      <dgm:prSet presAssocID="{1318AE8A-73DC-4214-A969-E67481FEFDFF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1E8C557-5FEE-4982-A5BE-667B8752E96D}" type="pres">
      <dgm:prSet presAssocID="{1318AE8A-73DC-4214-A969-E67481FEFDFF}" presName="wedge2" presStyleLbl="node1" presStyleIdx="1" presStyleCnt="3"/>
      <dgm:spPr/>
      <dgm:t>
        <a:bodyPr/>
        <a:lstStyle/>
        <a:p>
          <a:endParaRPr lang="en-US"/>
        </a:p>
      </dgm:t>
    </dgm:pt>
    <dgm:pt modelId="{467091D0-D10F-4E0C-9F5C-2A8CDE319844}" type="pres">
      <dgm:prSet presAssocID="{1318AE8A-73DC-4214-A969-E67481FEFDFF}" presName="dummy2a" presStyleCnt="0"/>
      <dgm:spPr/>
    </dgm:pt>
    <dgm:pt modelId="{62E2696A-9AEE-43B1-A041-0C89D24018A2}" type="pres">
      <dgm:prSet presAssocID="{1318AE8A-73DC-4214-A969-E67481FEFDFF}" presName="dummy2b" presStyleCnt="0"/>
      <dgm:spPr/>
    </dgm:pt>
    <dgm:pt modelId="{9207EE5B-1670-44B7-AFE3-B968671C447E}" type="pres">
      <dgm:prSet presAssocID="{1318AE8A-73DC-4214-A969-E67481FEFDFF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662BDD-7DC8-4018-AE07-23DD4B161BA0}" type="pres">
      <dgm:prSet presAssocID="{1318AE8A-73DC-4214-A969-E67481FEFDFF}" presName="wedge3" presStyleLbl="node1" presStyleIdx="2" presStyleCnt="3"/>
      <dgm:spPr/>
      <dgm:t>
        <a:bodyPr/>
        <a:lstStyle/>
        <a:p>
          <a:endParaRPr lang="en-US"/>
        </a:p>
      </dgm:t>
    </dgm:pt>
    <dgm:pt modelId="{E6816314-1F6A-4E27-8F7B-0C9330E04628}" type="pres">
      <dgm:prSet presAssocID="{1318AE8A-73DC-4214-A969-E67481FEFDFF}" presName="dummy3a" presStyleCnt="0"/>
      <dgm:spPr/>
    </dgm:pt>
    <dgm:pt modelId="{DDD97725-278A-4FE4-AC00-78A4B49DD57C}" type="pres">
      <dgm:prSet presAssocID="{1318AE8A-73DC-4214-A969-E67481FEFDFF}" presName="dummy3b" presStyleCnt="0"/>
      <dgm:spPr/>
    </dgm:pt>
    <dgm:pt modelId="{50E091F4-5BCB-4161-91A7-5BBAD4C38E4B}" type="pres">
      <dgm:prSet presAssocID="{1318AE8A-73DC-4214-A969-E67481FEFDFF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83FEA1-678D-45A0-8255-B7A78229618E}" type="pres">
      <dgm:prSet presAssocID="{717FE4D8-269C-4122-A48B-5B27E39A0833}" presName="arrowWedge1" presStyleLbl="fgSibTrans2D1" presStyleIdx="0" presStyleCnt="3"/>
      <dgm:spPr/>
    </dgm:pt>
    <dgm:pt modelId="{4E63E5B7-FB34-4940-8D0D-60DFFB973C3B}" type="pres">
      <dgm:prSet presAssocID="{D04D49B7-72FC-4693-9DF5-07AC49E73742}" presName="arrowWedge2" presStyleLbl="fgSibTrans2D1" presStyleIdx="1" presStyleCnt="3"/>
      <dgm:spPr/>
    </dgm:pt>
    <dgm:pt modelId="{4BAB5A50-569C-4583-90AE-EC83256175C5}" type="pres">
      <dgm:prSet presAssocID="{74DF7E68-29EF-4F95-B3B7-2A27FAF704BC}" presName="arrowWedge3" presStyleLbl="fgSibTrans2D1" presStyleIdx="2" presStyleCnt="3"/>
      <dgm:spPr/>
    </dgm:pt>
  </dgm:ptLst>
  <dgm:cxnLst>
    <dgm:cxn modelId="{BB49FC25-7843-4FF0-A488-23A7DC2FD893}" srcId="{1318AE8A-73DC-4214-A969-E67481FEFDFF}" destId="{7FD6198F-2F4C-48AE-9974-D58B8C944A07}" srcOrd="2" destOrd="0" parTransId="{D3B42BEF-FC76-4C08-B1FD-693F11923ABC}" sibTransId="{74DF7E68-29EF-4F95-B3B7-2A27FAF704BC}"/>
    <dgm:cxn modelId="{CC008C9D-E7E4-40EC-B88D-9F7866069542}" type="presOf" srcId="{7FD6198F-2F4C-48AE-9974-D58B8C944A07}" destId="{50E091F4-5BCB-4161-91A7-5BBAD4C38E4B}" srcOrd="1" destOrd="0" presId="urn:microsoft.com/office/officeart/2005/8/layout/cycle8"/>
    <dgm:cxn modelId="{2FB8529F-303B-47E1-A0B0-FC97FA9B9898}" type="presOf" srcId="{6121AD91-3FC0-4208-9006-E3B20003BC38}" destId="{0EDB31E1-E888-433B-AD92-B0E563BB192E}" srcOrd="0" destOrd="0" presId="urn:microsoft.com/office/officeart/2005/8/layout/cycle8"/>
    <dgm:cxn modelId="{7839479B-A3A4-40A5-8672-67B8833F43CF}" type="presOf" srcId="{DC436064-639B-4FB6-9B4E-34A64F0CDA52}" destId="{9207EE5B-1670-44B7-AFE3-B968671C447E}" srcOrd="1" destOrd="0" presId="urn:microsoft.com/office/officeart/2005/8/layout/cycle8"/>
    <dgm:cxn modelId="{F11A738C-B1BF-48DC-BC3A-B9BE5049898F}" srcId="{1318AE8A-73DC-4214-A969-E67481FEFDFF}" destId="{6121AD91-3FC0-4208-9006-E3B20003BC38}" srcOrd="0" destOrd="0" parTransId="{B2598174-9FD1-4711-A02B-52D0BDB3DEC7}" sibTransId="{717FE4D8-269C-4122-A48B-5B27E39A0833}"/>
    <dgm:cxn modelId="{1B9706CC-1F87-4D6D-9097-A0E63137C062}" type="presOf" srcId="{6121AD91-3FC0-4208-9006-E3B20003BC38}" destId="{BA7350C0-E8F6-4215-86DB-2028E7E15DA7}" srcOrd="1" destOrd="0" presId="urn:microsoft.com/office/officeart/2005/8/layout/cycle8"/>
    <dgm:cxn modelId="{B18D9D1C-09A1-4448-B2A4-D7897FFCEA1D}" srcId="{1318AE8A-73DC-4214-A969-E67481FEFDFF}" destId="{DC436064-639B-4FB6-9B4E-34A64F0CDA52}" srcOrd="1" destOrd="0" parTransId="{A979DC0E-539B-4D5E-BAA8-9C9DCC20F3B0}" sibTransId="{D04D49B7-72FC-4693-9DF5-07AC49E73742}"/>
    <dgm:cxn modelId="{98277D63-B72E-41B7-9574-3125B458C880}" type="presOf" srcId="{7FD6198F-2F4C-48AE-9974-D58B8C944A07}" destId="{B2662BDD-7DC8-4018-AE07-23DD4B161BA0}" srcOrd="0" destOrd="0" presId="urn:microsoft.com/office/officeart/2005/8/layout/cycle8"/>
    <dgm:cxn modelId="{0EB85308-93A1-41E4-9241-56F114BF0087}" type="presOf" srcId="{1318AE8A-73DC-4214-A969-E67481FEFDFF}" destId="{30FF8EEF-2C3C-4728-9316-C5A431EED5C6}" srcOrd="0" destOrd="0" presId="urn:microsoft.com/office/officeart/2005/8/layout/cycle8"/>
    <dgm:cxn modelId="{EF2E2902-C7F4-443E-A81D-01B284A22EC4}" type="presOf" srcId="{DC436064-639B-4FB6-9B4E-34A64F0CDA52}" destId="{E1E8C557-5FEE-4982-A5BE-667B8752E96D}" srcOrd="0" destOrd="0" presId="urn:microsoft.com/office/officeart/2005/8/layout/cycle8"/>
    <dgm:cxn modelId="{8920476D-149E-49C8-8BD3-38AC3E853D8E}" type="presParOf" srcId="{30FF8EEF-2C3C-4728-9316-C5A431EED5C6}" destId="{0EDB31E1-E888-433B-AD92-B0E563BB192E}" srcOrd="0" destOrd="0" presId="urn:microsoft.com/office/officeart/2005/8/layout/cycle8"/>
    <dgm:cxn modelId="{2795D300-088B-4B0E-A042-7EAD8B2C579B}" type="presParOf" srcId="{30FF8EEF-2C3C-4728-9316-C5A431EED5C6}" destId="{28934060-9F19-4340-B929-3B84A52DAAFA}" srcOrd="1" destOrd="0" presId="urn:microsoft.com/office/officeart/2005/8/layout/cycle8"/>
    <dgm:cxn modelId="{340732C1-6A78-4703-9898-9108DF135646}" type="presParOf" srcId="{30FF8EEF-2C3C-4728-9316-C5A431EED5C6}" destId="{7571FC60-CF77-4548-BB9C-82DC43DDD9D4}" srcOrd="2" destOrd="0" presId="urn:microsoft.com/office/officeart/2005/8/layout/cycle8"/>
    <dgm:cxn modelId="{F34DDD1D-D629-4F2C-9D6B-F6792DF136A1}" type="presParOf" srcId="{30FF8EEF-2C3C-4728-9316-C5A431EED5C6}" destId="{BA7350C0-E8F6-4215-86DB-2028E7E15DA7}" srcOrd="3" destOrd="0" presId="urn:microsoft.com/office/officeart/2005/8/layout/cycle8"/>
    <dgm:cxn modelId="{DDBE1A28-C702-4694-B224-6E46D34EBF3F}" type="presParOf" srcId="{30FF8EEF-2C3C-4728-9316-C5A431EED5C6}" destId="{E1E8C557-5FEE-4982-A5BE-667B8752E96D}" srcOrd="4" destOrd="0" presId="urn:microsoft.com/office/officeart/2005/8/layout/cycle8"/>
    <dgm:cxn modelId="{E15D8FC4-496A-4E18-8549-9F8B6DBDBEA5}" type="presParOf" srcId="{30FF8EEF-2C3C-4728-9316-C5A431EED5C6}" destId="{467091D0-D10F-4E0C-9F5C-2A8CDE319844}" srcOrd="5" destOrd="0" presId="urn:microsoft.com/office/officeart/2005/8/layout/cycle8"/>
    <dgm:cxn modelId="{B6D6D7CF-1462-4B64-819F-A1F62E3F984B}" type="presParOf" srcId="{30FF8EEF-2C3C-4728-9316-C5A431EED5C6}" destId="{62E2696A-9AEE-43B1-A041-0C89D24018A2}" srcOrd="6" destOrd="0" presId="urn:microsoft.com/office/officeart/2005/8/layout/cycle8"/>
    <dgm:cxn modelId="{D702D8C6-9ACD-4068-9372-370EFFC5A2F5}" type="presParOf" srcId="{30FF8EEF-2C3C-4728-9316-C5A431EED5C6}" destId="{9207EE5B-1670-44B7-AFE3-B968671C447E}" srcOrd="7" destOrd="0" presId="urn:microsoft.com/office/officeart/2005/8/layout/cycle8"/>
    <dgm:cxn modelId="{DC197EA5-1249-49D8-A1BC-E9EE6334A69C}" type="presParOf" srcId="{30FF8EEF-2C3C-4728-9316-C5A431EED5C6}" destId="{B2662BDD-7DC8-4018-AE07-23DD4B161BA0}" srcOrd="8" destOrd="0" presId="urn:microsoft.com/office/officeart/2005/8/layout/cycle8"/>
    <dgm:cxn modelId="{C0E7A0EB-0566-4240-B95D-B120DB96F4A9}" type="presParOf" srcId="{30FF8EEF-2C3C-4728-9316-C5A431EED5C6}" destId="{E6816314-1F6A-4E27-8F7B-0C9330E04628}" srcOrd="9" destOrd="0" presId="urn:microsoft.com/office/officeart/2005/8/layout/cycle8"/>
    <dgm:cxn modelId="{EF912990-86C2-4710-88CD-4E5B2DE03D44}" type="presParOf" srcId="{30FF8EEF-2C3C-4728-9316-C5A431EED5C6}" destId="{DDD97725-278A-4FE4-AC00-78A4B49DD57C}" srcOrd="10" destOrd="0" presId="urn:microsoft.com/office/officeart/2005/8/layout/cycle8"/>
    <dgm:cxn modelId="{54382CEC-1994-43A1-9D71-65BE767CF1CA}" type="presParOf" srcId="{30FF8EEF-2C3C-4728-9316-C5A431EED5C6}" destId="{50E091F4-5BCB-4161-91A7-5BBAD4C38E4B}" srcOrd="11" destOrd="0" presId="urn:microsoft.com/office/officeart/2005/8/layout/cycle8"/>
    <dgm:cxn modelId="{6AF4D1E3-680B-44B9-89BD-3376A325892C}" type="presParOf" srcId="{30FF8EEF-2C3C-4728-9316-C5A431EED5C6}" destId="{D783FEA1-678D-45A0-8255-B7A78229618E}" srcOrd="12" destOrd="0" presId="urn:microsoft.com/office/officeart/2005/8/layout/cycle8"/>
    <dgm:cxn modelId="{18BCF03A-96B0-4C3A-9FA2-B804C2E50254}" type="presParOf" srcId="{30FF8EEF-2C3C-4728-9316-C5A431EED5C6}" destId="{4E63E5B7-FB34-4940-8D0D-60DFFB973C3B}" srcOrd="13" destOrd="0" presId="urn:microsoft.com/office/officeart/2005/8/layout/cycle8"/>
    <dgm:cxn modelId="{2ED6F8F8-E93B-4B31-930F-3436BD395F21}" type="presParOf" srcId="{30FF8EEF-2C3C-4728-9316-C5A431EED5C6}" destId="{4BAB5A50-569C-4583-90AE-EC83256175C5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DB31E1-E888-433B-AD92-B0E563BB192E}">
      <dsp:nvSpPr>
        <dsp:cNvPr id="0" name=""/>
        <dsp:cNvSpPr/>
      </dsp:nvSpPr>
      <dsp:spPr>
        <a:xfrm>
          <a:off x="1994819" y="233926"/>
          <a:ext cx="3023044" cy="3023044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Personal</a:t>
          </a:r>
          <a:endParaRPr lang="en-US" sz="2100" kern="1200" dirty="0"/>
        </a:p>
      </dsp:txBody>
      <dsp:txXfrm>
        <a:off x="3588036" y="874523"/>
        <a:ext cx="1079658" cy="899715"/>
      </dsp:txXfrm>
    </dsp:sp>
    <dsp:sp modelId="{E1E8C557-5FEE-4982-A5BE-667B8752E96D}">
      <dsp:nvSpPr>
        <dsp:cNvPr id="0" name=""/>
        <dsp:cNvSpPr/>
      </dsp:nvSpPr>
      <dsp:spPr>
        <a:xfrm>
          <a:off x="1932559" y="341891"/>
          <a:ext cx="3023044" cy="3023044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 smtClean="0"/>
            <a:t>Familia</a:t>
          </a:r>
          <a:r>
            <a:rPr lang="en-US" sz="2100" kern="1200" dirty="0" smtClean="0"/>
            <a:t> 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Amigos</a:t>
          </a:r>
          <a:endParaRPr lang="en-US" sz="2100" kern="1200" dirty="0"/>
        </a:p>
      </dsp:txBody>
      <dsp:txXfrm>
        <a:off x="2652331" y="2303272"/>
        <a:ext cx="1619488" cy="791749"/>
      </dsp:txXfrm>
    </dsp:sp>
    <dsp:sp modelId="{B2662BDD-7DC8-4018-AE07-23DD4B161BA0}">
      <dsp:nvSpPr>
        <dsp:cNvPr id="0" name=""/>
        <dsp:cNvSpPr/>
      </dsp:nvSpPr>
      <dsp:spPr>
        <a:xfrm>
          <a:off x="1870298" y="233926"/>
          <a:ext cx="3023044" cy="3023044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 smtClean="0"/>
            <a:t>Empresa</a:t>
          </a:r>
          <a:endParaRPr lang="en-US" sz="2100" kern="1200" dirty="0" smtClean="0"/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 smtClean="0"/>
            <a:t>Trabajo</a:t>
          </a:r>
          <a:endParaRPr lang="en-US" sz="2100" kern="1200" dirty="0"/>
        </a:p>
      </dsp:txBody>
      <dsp:txXfrm>
        <a:off x="2220468" y="874523"/>
        <a:ext cx="1079658" cy="899715"/>
      </dsp:txXfrm>
    </dsp:sp>
    <dsp:sp modelId="{D783FEA1-678D-45A0-8255-B7A78229618E}">
      <dsp:nvSpPr>
        <dsp:cNvPr id="0" name=""/>
        <dsp:cNvSpPr/>
      </dsp:nvSpPr>
      <dsp:spPr>
        <a:xfrm>
          <a:off x="1807928" y="46785"/>
          <a:ext cx="3397326" cy="3397326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63E5B7-FB34-4940-8D0D-60DFFB973C3B}">
      <dsp:nvSpPr>
        <dsp:cNvPr id="0" name=""/>
        <dsp:cNvSpPr/>
      </dsp:nvSpPr>
      <dsp:spPr>
        <a:xfrm>
          <a:off x="1745418" y="154559"/>
          <a:ext cx="3397326" cy="3397326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AB5A50-569C-4583-90AE-EC83256175C5}">
      <dsp:nvSpPr>
        <dsp:cNvPr id="0" name=""/>
        <dsp:cNvSpPr/>
      </dsp:nvSpPr>
      <dsp:spPr>
        <a:xfrm>
          <a:off x="1682908" y="46785"/>
          <a:ext cx="3397326" cy="3397326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76A8E4D-EDD5-4834-A85D-9F235F504E9B}" type="datetimeFigureOut">
              <a:rPr lang="en-US" smtClean="0"/>
              <a:t>6/9/2015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3DAC683-43A8-4F97-BA7F-C225F2FA4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047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AC683-43A8-4F97-BA7F-C225F2FA4EA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215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3E042-DBAA-4110-8CD7-C8E0EBF9B1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D352C-5E63-442D-BE51-864CE1E393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5187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483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77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6726063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6726064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2" y="2733709"/>
            <a:ext cx="6069268" cy="1373070"/>
          </a:xfrm>
        </p:spPr>
        <p:txBody>
          <a:bodyPr anchor="b">
            <a:noAutofit/>
          </a:bodyPr>
          <a:lstStyle>
            <a:lvl1pPr algn="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4394040"/>
            <a:ext cx="6108101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5655" y="5936188"/>
            <a:ext cx="2057400" cy="365125"/>
          </a:xfrm>
        </p:spPr>
        <p:txBody>
          <a:bodyPr/>
          <a:lstStyle/>
          <a:p>
            <a:fld id="{4613E042-DBAA-4110-8CD7-C8E0EBF9B1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1" y="5936189"/>
            <a:ext cx="4021666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399" y="2750337"/>
            <a:ext cx="1370293" cy="1356442"/>
          </a:xfrm>
        </p:spPr>
        <p:txBody>
          <a:bodyPr/>
          <a:lstStyle/>
          <a:p>
            <a:fld id="{EB2D352C-5E63-442D-BE51-864CE1E393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5999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8" name="Picture 2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9" name="Picture 2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61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2728432"/>
            <a:ext cx="9161969" cy="1677035"/>
            <a:chOff x="0" y="2895600"/>
            <a:chExt cx="9161969" cy="1677035"/>
          </a:xfrm>
        </p:grpSpPr>
        <p:pic>
          <p:nvPicPr>
            <p:cNvPr id="19" name="Picture 1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" name="Picture 19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2869895"/>
            <a:ext cx="688915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639" y="4232172"/>
            <a:ext cx="688915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65810" y="5936188"/>
            <a:ext cx="2057400" cy="365125"/>
          </a:xfrm>
        </p:spPr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5936189"/>
            <a:ext cx="4834673" cy="365125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6438" y="2869896"/>
            <a:ext cx="1149836" cy="1090789"/>
          </a:xfrm>
        </p:spPr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181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53228"/>
            <a:ext cx="688739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336873"/>
            <a:ext cx="3357899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1128" y="2336873"/>
            <a:ext cx="3359661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934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9" name="Picture 2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0" name="Picture 29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30"/>
            <a:ext cx="6896534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988" y="2336874"/>
            <a:ext cx="3145080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638" y="3030009"/>
            <a:ext cx="336704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2646" y="2336873"/>
            <a:ext cx="3145527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61129" y="3030009"/>
            <a:ext cx="3367044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310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6" name="Picture 15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7" name="Picture 16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340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>
            <a:off x="7717217" y="1973262"/>
            <a:ext cx="1444752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10769" y="609600"/>
            <a:ext cx="1433231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012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7"/>
            <a:ext cx="6896534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2336874"/>
            <a:ext cx="3913788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2336873"/>
            <a:ext cx="2796240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674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627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10956" y="2336874"/>
            <a:ext cx="3917217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2336874"/>
            <a:ext cx="2798487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429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711617"/>
            <a:ext cx="6894770" cy="544482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1639" y="609598"/>
            <a:ext cx="6896534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5256098"/>
            <a:ext cx="6894772" cy="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310"/>
            <a:ext cx="1149836" cy="1090789"/>
          </a:xfrm>
        </p:spPr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1244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2" name="Picture 21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3" name="Picture 22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5" y="609597"/>
            <a:ext cx="6896534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889151" cy="1101764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616"/>
            <a:ext cx="1149836" cy="1090789"/>
          </a:xfrm>
        </p:spPr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6714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30" name="Picture 29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1" name="Picture 30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921" y="616983"/>
            <a:ext cx="642514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89438" y="3660763"/>
            <a:ext cx="5987731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903919" cy="110176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0932" y="748116"/>
            <a:ext cx="5334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67191" y="2998573"/>
            <a:ext cx="457200" cy="584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445909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3" name="Picture 22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4" name="Picture 23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8" y="4710340"/>
            <a:ext cx="6896534" cy="5898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9" y="5300150"/>
            <a:ext cx="6896534" cy="51195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4212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2629" y="2329489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777" y="3015290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8413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879710" y="3007906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26136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233520" y="3007905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931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35" name="Picture 34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6" name="Picture 35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32391" y="4297503"/>
            <a:ext cx="21922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2391" y="2336873"/>
            <a:ext cx="219225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2391" y="4873765"/>
            <a:ext cx="219225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0497" y="4297503"/>
            <a:ext cx="221507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870497" y="2336873"/>
            <a:ext cx="221507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869483" y="4873764"/>
            <a:ext cx="2218004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31028" y="4297503"/>
            <a:ext cx="21943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231027" y="2336873"/>
            <a:ext cx="219433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230934" y="4873762"/>
            <a:ext cx="2197239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1648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7" name="Picture 16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8" name="Picture 17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234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rot="5400000">
            <a:off x="4575305" y="2747178"/>
            <a:ext cx="6862555" cy="1368199"/>
            <a:chOff x="2281445" y="609600"/>
            <a:chExt cx="6862555" cy="1368199"/>
          </a:xfrm>
        </p:grpSpPr>
        <p:sp>
          <p:nvSpPr>
            <p:cNvPr id="12" name="Rectangle 11"/>
            <p:cNvSpPr/>
            <p:nvPr/>
          </p:nvSpPr>
          <p:spPr>
            <a:xfrm>
              <a:off x="2281445" y="609601"/>
              <a:ext cx="5285695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7710769" y="609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4798" y="609597"/>
            <a:ext cx="1069602" cy="44619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609598"/>
            <a:ext cx="6576359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29144" y="5936188"/>
            <a:ext cx="2057400" cy="365125"/>
          </a:xfrm>
        </p:spPr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5936189"/>
            <a:ext cx="4518959" cy="365125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1152" y="5432500"/>
            <a:ext cx="1149636" cy="1273100"/>
          </a:xfrm>
        </p:spPr>
        <p:txBody>
          <a:bodyPr anchor="t"/>
          <a:lstStyle>
            <a:lvl1pPr algn="ctr">
              <a:defRPr/>
            </a:lvl1pPr>
          </a:lstStyle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484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999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772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274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637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195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328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089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74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336873"/>
            <a:ext cx="688738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67881" y="5936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753228"/>
            <a:ext cx="1157674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2742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68" r:id="rId1"/>
    <p:sldLayoutId id="2147484269" r:id="rId2"/>
    <p:sldLayoutId id="2147484270" r:id="rId3"/>
    <p:sldLayoutId id="2147484271" r:id="rId4"/>
    <p:sldLayoutId id="2147484272" r:id="rId5"/>
    <p:sldLayoutId id="2147484273" r:id="rId6"/>
    <p:sldLayoutId id="2147484274" r:id="rId7"/>
    <p:sldLayoutId id="2147484275" r:id="rId8"/>
    <p:sldLayoutId id="2147484276" r:id="rId9"/>
    <p:sldLayoutId id="2147484277" r:id="rId10"/>
    <p:sldLayoutId id="2147484278" r:id="rId11"/>
    <p:sldLayoutId id="2147484279" r:id="rId12"/>
    <p:sldLayoutId id="2147484280" r:id="rId13"/>
    <p:sldLayoutId id="2147484281" r:id="rId14"/>
    <p:sldLayoutId id="2147484282" r:id="rId15"/>
    <p:sldLayoutId id="2147484283" r:id="rId16"/>
    <p:sldLayoutId id="2147484284" r:id="rId17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SER EMPRENDEDOR EXITOSO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Memo Vargas</a:t>
            </a:r>
          </a:p>
          <a:p>
            <a:r>
              <a:rPr lang="en-US" dirty="0" smtClean="0"/>
              <a:t>Chief Empowerment Officer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402" y="5622414"/>
            <a:ext cx="2579196" cy="8597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2687090"/>
            <a:ext cx="1419225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1276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Quien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va</a:t>
            </a:r>
            <a:r>
              <a:rPr lang="en-US" dirty="0" smtClean="0"/>
              <a:t> a </a:t>
            </a:r>
            <a:r>
              <a:rPr lang="en-US" dirty="0" err="1" smtClean="0"/>
              <a:t>ayudar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001655"/>
            <a:ext cx="1752252" cy="58408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00" y="3733800"/>
            <a:ext cx="2238375" cy="2038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49" y="3733800"/>
            <a:ext cx="1950720" cy="1950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325" y="3730388"/>
            <a:ext cx="1887855" cy="1887855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3585949" y="2663589"/>
            <a:ext cx="2361525" cy="106679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Memo Vargas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726" y="4191000"/>
            <a:ext cx="715052" cy="71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3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Liderazgo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influencia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Mitos</a:t>
            </a:r>
            <a:r>
              <a:rPr lang="en-US" dirty="0" smtClean="0"/>
              <a:t> de </a:t>
            </a:r>
            <a:r>
              <a:rPr lang="en-US" dirty="0" err="1" smtClean="0"/>
              <a:t>Liderazgo</a:t>
            </a:r>
            <a:endParaRPr lang="en-US" dirty="0" smtClean="0"/>
          </a:p>
          <a:p>
            <a:r>
              <a:rPr lang="en-US" dirty="0" smtClean="0"/>
              <a:t>- </a:t>
            </a:r>
            <a:r>
              <a:rPr lang="en-US" dirty="0" err="1" smtClean="0"/>
              <a:t>Administrador</a:t>
            </a:r>
            <a:r>
              <a:rPr lang="en-US" dirty="0"/>
              <a:t> </a:t>
            </a:r>
            <a:r>
              <a:rPr lang="en-US" dirty="0" smtClean="0"/>
              <a:t>– </a:t>
            </a:r>
            <a:r>
              <a:rPr lang="en-US" dirty="0" err="1" smtClean="0"/>
              <a:t>Maneja</a:t>
            </a:r>
            <a:r>
              <a:rPr lang="en-US" dirty="0" smtClean="0"/>
              <a:t> </a:t>
            </a:r>
            <a:r>
              <a:rPr lang="en-US" dirty="0" err="1" smtClean="0"/>
              <a:t>Sistemas</a:t>
            </a:r>
            <a:r>
              <a:rPr lang="en-US" dirty="0" smtClean="0"/>
              <a:t> y </a:t>
            </a:r>
            <a:r>
              <a:rPr lang="en-US" dirty="0" err="1" smtClean="0"/>
              <a:t>Procesos</a:t>
            </a:r>
            <a:endParaRPr lang="en-US" dirty="0" smtClean="0"/>
          </a:p>
          <a:p>
            <a:r>
              <a:rPr lang="en-US" dirty="0" smtClean="0"/>
              <a:t>- </a:t>
            </a:r>
            <a:r>
              <a:rPr lang="en-US" dirty="0" err="1" smtClean="0"/>
              <a:t>Emprendedor</a:t>
            </a:r>
            <a:r>
              <a:rPr lang="en-US" dirty="0" smtClean="0"/>
              <a:t> – </a:t>
            </a:r>
            <a:r>
              <a:rPr lang="en-US" dirty="0" err="1" smtClean="0"/>
              <a:t>Crea</a:t>
            </a:r>
            <a:r>
              <a:rPr lang="en-US" dirty="0" smtClean="0"/>
              <a:t> ideas, no </a:t>
            </a:r>
            <a:r>
              <a:rPr lang="en-US" dirty="0" err="1" smtClean="0"/>
              <a:t>seguidores</a:t>
            </a:r>
            <a:endParaRPr lang="en-US" dirty="0" smtClean="0"/>
          </a:p>
          <a:p>
            <a:r>
              <a:rPr lang="en-US" dirty="0" smtClean="0"/>
              <a:t>- </a:t>
            </a:r>
            <a:r>
              <a:rPr lang="en-US" dirty="0" err="1" smtClean="0"/>
              <a:t>Educador</a:t>
            </a:r>
            <a:r>
              <a:rPr lang="en-US" dirty="0" smtClean="0"/>
              <a:t> – </a:t>
            </a:r>
            <a:r>
              <a:rPr lang="en-US" dirty="0" err="1" smtClean="0"/>
              <a:t>Ensena</a:t>
            </a:r>
            <a:endParaRPr lang="en-US" dirty="0" smtClean="0"/>
          </a:p>
          <a:p>
            <a:r>
              <a:rPr lang="en-US" dirty="0" smtClean="0"/>
              <a:t>- </a:t>
            </a:r>
            <a:r>
              <a:rPr lang="en-US" dirty="0" err="1" smtClean="0"/>
              <a:t>Fundador</a:t>
            </a:r>
            <a:r>
              <a:rPr lang="en-US" dirty="0" smtClean="0"/>
              <a:t> – Sin </a:t>
            </a:r>
            <a:r>
              <a:rPr lang="en-US" dirty="0" err="1" smtClean="0"/>
              <a:t>seguidores</a:t>
            </a:r>
            <a:r>
              <a:rPr lang="en-US" dirty="0" smtClean="0"/>
              <a:t> no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lider</a:t>
            </a:r>
            <a:endParaRPr lang="en-US" dirty="0" smtClean="0"/>
          </a:p>
          <a:p>
            <a:r>
              <a:rPr lang="en-US" dirty="0" smtClean="0"/>
              <a:t>- </a:t>
            </a:r>
            <a:r>
              <a:rPr lang="en-US" dirty="0" err="1" smtClean="0"/>
              <a:t>Posicion</a:t>
            </a:r>
            <a:r>
              <a:rPr lang="en-US" dirty="0" smtClean="0"/>
              <a:t> – La </a:t>
            </a:r>
            <a:r>
              <a:rPr lang="en-US" dirty="0" err="1" smtClean="0"/>
              <a:t>posicion</a:t>
            </a:r>
            <a:r>
              <a:rPr lang="en-US" dirty="0" smtClean="0"/>
              <a:t> no </a:t>
            </a:r>
            <a:r>
              <a:rPr lang="en-US" dirty="0" err="1" smtClean="0"/>
              <a:t>hace</a:t>
            </a:r>
            <a:r>
              <a:rPr lang="en-US" dirty="0" smtClean="0"/>
              <a:t> al </a:t>
            </a:r>
            <a:r>
              <a:rPr lang="en-US" dirty="0" err="1" smtClean="0"/>
              <a:t>lider</a:t>
            </a:r>
            <a:r>
              <a:rPr lang="en-US" dirty="0" smtClean="0"/>
              <a:t>, el </a:t>
            </a:r>
            <a:r>
              <a:rPr lang="en-US" dirty="0" err="1" smtClean="0"/>
              <a:t>lider</a:t>
            </a:r>
            <a:r>
              <a:rPr lang="en-US" dirty="0" smtClean="0"/>
              <a:t> </a:t>
            </a:r>
            <a:r>
              <a:rPr lang="en-US" dirty="0" err="1" smtClean="0"/>
              <a:t>hace</a:t>
            </a:r>
            <a:r>
              <a:rPr lang="en-US" dirty="0" smtClean="0"/>
              <a:t> la </a:t>
            </a:r>
            <a:r>
              <a:rPr lang="en-US" dirty="0" err="1" smtClean="0"/>
              <a:t>posicion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914400"/>
            <a:ext cx="2338038" cy="77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5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Gratitud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973243"/>
            <a:ext cx="1922723" cy="640908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3429000" y="1371600"/>
            <a:ext cx="3352800" cy="21336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aptitud</a:t>
            </a:r>
            <a:r>
              <a:rPr lang="en-US" dirty="0"/>
              <a:t> </a:t>
            </a:r>
            <a:r>
              <a:rPr lang="en-US" dirty="0" smtClean="0"/>
              <a:t> y </a:t>
            </a:r>
            <a:r>
              <a:rPr lang="en-US" dirty="0" err="1" smtClean="0"/>
              <a:t>fortalezas</a:t>
            </a:r>
            <a:r>
              <a:rPr lang="en-US" dirty="0" smtClean="0"/>
              <a:t> </a:t>
            </a:r>
            <a:r>
              <a:rPr lang="en-US" dirty="0" err="1" smtClean="0"/>
              <a:t>tengo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estoy</a:t>
            </a:r>
            <a:r>
              <a:rPr lang="en-US" dirty="0" smtClean="0"/>
              <a:t> </a:t>
            </a:r>
            <a:r>
              <a:rPr lang="en-US" dirty="0" err="1" smtClean="0"/>
              <a:t>agradecido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810000"/>
            <a:ext cx="2790825" cy="285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6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 </a:t>
            </a:r>
            <a:r>
              <a:rPr lang="en-US" dirty="0" err="1" smtClean="0"/>
              <a:t>ahora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Depende</a:t>
            </a:r>
            <a:r>
              <a:rPr lang="en-US" dirty="0" smtClean="0"/>
              <a:t> de </a:t>
            </a:r>
            <a:r>
              <a:rPr lang="en-US" dirty="0" err="1" smtClean="0"/>
              <a:t>ti</a:t>
            </a:r>
            <a:r>
              <a:rPr lang="en-US" dirty="0" smtClean="0"/>
              <a:t>, </a:t>
            </a:r>
            <a:r>
              <a:rPr lang="en-US" dirty="0" err="1" smtClean="0"/>
              <a:t>tu</a:t>
            </a:r>
            <a:r>
              <a:rPr lang="en-US" dirty="0" smtClean="0"/>
              <a:t> </a:t>
            </a:r>
            <a:r>
              <a:rPr lang="en-US" dirty="0" err="1" smtClean="0"/>
              <a:t>eres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el CEO</a:t>
            </a:r>
          </a:p>
          <a:p>
            <a:r>
              <a:rPr lang="en-US" dirty="0" err="1" smtClean="0"/>
              <a:t>Necesitas</a:t>
            </a:r>
            <a:r>
              <a:rPr lang="en-US" dirty="0" smtClean="0"/>
              <a:t> </a:t>
            </a:r>
            <a:r>
              <a:rPr lang="en-US" dirty="0" err="1" smtClean="0"/>
              <a:t>ayuda</a:t>
            </a:r>
            <a:r>
              <a:rPr lang="en-US" dirty="0" smtClean="0"/>
              <a:t>, </a:t>
            </a:r>
            <a:r>
              <a:rPr lang="en-US" dirty="0" err="1" smtClean="0"/>
              <a:t>guia</a:t>
            </a:r>
            <a:r>
              <a:rPr lang="en-US" dirty="0" smtClean="0"/>
              <a:t> </a:t>
            </a:r>
            <a:r>
              <a:rPr lang="en-US" dirty="0" err="1" smtClean="0"/>
              <a:t>empresarial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Crees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pueda</a:t>
            </a:r>
            <a:r>
              <a:rPr lang="en-US" dirty="0" smtClean="0"/>
              <a:t> </a:t>
            </a:r>
            <a:r>
              <a:rPr lang="en-US" dirty="0" err="1" smtClean="0"/>
              <a:t>ayudar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Confias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pueda</a:t>
            </a:r>
            <a:r>
              <a:rPr lang="en-US" dirty="0" smtClean="0"/>
              <a:t> </a:t>
            </a:r>
            <a:r>
              <a:rPr lang="en-US" dirty="0" err="1" smtClean="0"/>
              <a:t>ayudar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r>
              <a:rPr lang="en-US" dirty="0" err="1" smtClean="0"/>
              <a:t>Entrenamiento</a:t>
            </a:r>
            <a:r>
              <a:rPr lang="en-US" dirty="0" smtClean="0"/>
              <a:t> </a:t>
            </a:r>
            <a:r>
              <a:rPr lang="en-US" dirty="0" err="1" smtClean="0"/>
              <a:t>Empresarial</a:t>
            </a:r>
            <a:r>
              <a:rPr lang="en-US" dirty="0" smtClean="0"/>
              <a:t>, 8 </a:t>
            </a:r>
            <a:r>
              <a:rPr lang="en-US" dirty="0" err="1" smtClean="0"/>
              <a:t>Semanas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841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Muchas</a:t>
            </a:r>
            <a:r>
              <a:rPr lang="en-US" dirty="0" smtClean="0"/>
              <a:t> Gracias y </a:t>
            </a:r>
            <a:r>
              <a:rPr lang="en-US" dirty="0" err="1" smtClean="0"/>
              <a:t>recuerda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Tienes</a:t>
            </a:r>
            <a:r>
              <a:rPr lang="en-US" dirty="0" smtClean="0"/>
              <a:t> </a:t>
            </a:r>
            <a:r>
              <a:rPr lang="en-US" dirty="0" err="1" smtClean="0"/>
              <a:t>grandeza</a:t>
            </a:r>
            <a:r>
              <a:rPr lang="en-US" dirty="0" smtClean="0"/>
              <a:t> </a:t>
            </a:r>
            <a:r>
              <a:rPr lang="en-US" dirty="0" err="1" smtClean="0"/>
              <a:t>dentro</a:t>
            </a:r>
            <a:r>
              <a:rPr lang="en-US" dirty="0" smtClean="0"/>
              <a:t> de </a:t>
            </a:r>
            <a:r>
              <a:rPr lang="en-US" dirty="0" err="1" smtClean="0"/>
              <a:t>ti</a:t>
            </a:r>
            <a:endParaRPr lang="en-US" dirty="0" smtClean="0"/>
          </a:p>
          <a:p>
            <a:r>
              <a:rPr lang="en-US" dirty="0" smtClean="0"/>
              <a:t>Cree y ten </a:t>
            </a:r>
            <a:r>
              <a:rPr lang="en-US" dirty="0" err="1" smtClean="0"/>
              <a:t>orgullo</a:t>
            </a:r>
            <a:r>
              <a:rPr lang="en-US" dirty="0" smtClean="0"/>
              <a:t> de </a:t>
            </a:r>
            <a:r>
              <a:rPr lang="en-US" dirty="0" err="1" smtClean="0"/>
              <a:t>tu</a:t>
            </a:r>
            <a:r>
              <a:rPr lang="en-US" dirty="0" smtClean="0"/>
              <a:t> </a:t>
            </a:r>
            <a:r>
              <a:rPr lang="en-US" dirty="0" err="1" smtClean="0"/>
              <a:t>producto</a:t>
            </a:r>
            <a:r>
              <a:rPr lang="en-US" dirty="0" smtClean="0"/>
              <a:t> o </a:t>
            </a:r>
            <a:r>
              <a:rPr lang="en-US" dirty="0" err="1" smtClean="0"/>
              <a:t>servicio</a:t>
            </a:r>
            <a:endParaRPr lang="en-US" dirty="0" smtClean="0"/>
          </a:p>
          <a:p>
            <a:r>
              <a:rPr lang="en-US" dirty="0" smtClean="0"/>
              <a:t>No </a:t>
            </a:r>
            <a:r>
              <a:rPr lang="en-US" dirty="0" err="1" smtClean="0"/>
              <a:t>quites</a:t>
            </a:r>
            <a:r>
              <a:rPr lang="en-US" dirty="0" smtClean="0"/>
              <a:t> la vista del </a:t>
            </a:r>
            <a:r>
              <a:rPr lang="en-US" dirty="0" err="1" smtClean="0"/>
              <a:t>marcador</a:t>
            </a:r>
            <a:endParaRPr lang="en-US" dirty="0" smtClean="0"/>
          </a:p>
          <a:p>
            <a:r>
              <a:rPr lang="en-US" dirty="0" err="1" smtClean="0"/>
              <a:t>Comparte</a:t>
            </a:r>
            <a:r>
              <a:rPr lang="en-US" dirty="0" smtClean="0"/>
              <a:t> con </a:t>
            </a:r>
            <a:r>
              <a:rPr lang="en-US" dirty="0" err="1" smtClean="0"/>
              <a:t>todos</a:t>
            </a:r>
            <a:r>
              <a:rPr lang="en-US" dirty="0" smtClean="0"/>
              <a:t> </a:t>
            </a:r>
            <a:r>
              <a:rPr lang="en-US" dirty="0" err="1" smtClean="0"/>
              <a:t>tu</a:t>
            </a:r>
            <a:r>
              <a:rPr lang="en-US" dirty="0" smtClean="0"/>
              <a:t> </a:t>
            </a:r>
            <a:r>
              <a:rPr lang="en-US" dirty="0" err="1" smtClean="0"/>
              <a:t>pasion</a:t>
            </a:r>
            <a:endParaRPr lang="en-US" dirty="0" smtClean="0"/>
          </a:p>
          <a:p>
            <a:r>
              <a:rPr lang="en-US" dirty="0" err="1" smtClean="0"/>
              <a:t>Influye</a:t>
            </a:r>
            <a:r>
              <a:rPr lang="en-US" dirty="0" smtClean="0"/>
              <a:t> y </a:t>
            </a:r>
            <a:r>
              <a:rPr lang="en-US" dirty="0" err="1" smtClean="0"/>
              <a:t>deja</a:t>
            </a:r>
            <a:r>
              <a:rPr lang="en-US" dirty="0" smtClean="0"/>
              <a:t> </a:t>
            </a:r>
            <a:r>
              <a:rPr lang="en-US" dirty="0" err="1" smtClean="0"/>
              <a:t>este</a:t>
            </a:r>
            <a:r>
              <a:rPr lang="en-US" dirty="0" smtClean="0"/>
              <a:t> </a:t>
            </a:r>
            <a:r>
              <a:rPr lang="en-US" dirty="0" err="1" smtClean="0"/>
              <a:t>mundo</a:t>
            </a:r>
            <a:r>
              <a:rPr lang="en-US" dirty="0" smtClean="0"/>
              <a:t> </a:t>
            </a:r>
            <a:r>
              <a:rPr lang="en-US" dirty="0" err="1" smtClean="0"/>
              <a:t>mejor</a:t>
            </a:r>
            <a:r>
              <a:rPr lang="en-US" dirty="0" smtClean="0"/>
              <a:t> de lo </a:t>
            </a:r>
            <a:r>
              <a:rPr lang="en-US" dirty="0" err="1" smtClean="0"/>
              <a:t>que</a:t>
            </a:r>
            <a:r>
              <a:rPr lang="en-US" dirty="0" smtClean="0"/>
              <a:t> lo </a:t>
            </a:r>
            <a:r>
              <a:rPr lang="en-US" dirty="0" err="1" smtClean="0"/>
              <a:t>encontraste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Memo Vargas, Chief Empowerment Officer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987309"/>
            <a:ext cx="1990725" cy="6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8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Contenido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1-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el </a:t>
            </a:r>
            <a:r>
              <a:rPr lang="en-US" dirty="0" err="1" smtClean="0"/>
              <a:t>exito</a:t>
            </a:r>
            <a:r>
              <a:rPr lang="en-US" dirty="0" smtClean="0"/>
              <a:t>?</a:t>
            </a:r>
          </a:p>
          <a:p>
            <a:r>
              <a:rPr lang="en-US" dirty="0" smtClean="0"/>
              <a:t>2- </a:t>
            </a:r>
            <a:r>
              <a:rPr lang="en-US" dirty="0" err="1" smtClean="0"/>
              <a:t>Porque</a:t>
            </a:r>
            <a:r>
              <a:rPr lang="en-US" dirty="0" smtClean="0"/>
              <a:t>? </a:t>
            </a:r>
            <a:r>
              <a:rPr lang="en-US" dirty="0" err="1" smtClean="0"/>
              <a:t>Proposito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 2.1- Vision – Como me </a:t>
            </a:r>
            <a:r>
              <a:rPr lang="en-US" dirty="0" err="1" smtClean="0"/>
              <a:t>veo</a:t>
            </a:r>
            <a:r>
              <a:rPr lang="en-US" dirty="0" smtClean="0"/>
              <a:t> con mi </a:t>
            </a:r>
            <a:r>
              <a:rPr lang="en-US" dirty="0" err="1" smtClean="0"/>
              <a:t>negocio</a:t>
            </a:r>
            <a:r>
              <a:rPr lang="en-US" dirty="0" smtClean="0"/>
              <a:t>?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2.2- </a:t>
            </a:r>
            <a:r>
              <a:rPr lang="en-US" dirty="0" err="1" smtClean="0"/>
              <a:t>Mision</a:t>
            </a:r>
            <a:r>
              <a:rPr lang="en-US" dirty="0" smtClean="0"/>
              <a:t> – </a:t>
            </a:r>
            <a:r>
              <a:rPr lang="en-US" dirty="0" err="1" smtClean="0"/>
              <a:t>Porque</a:t>
            </a:r>
            <a:r>
              <a:rPr lang="en-US" dirty="0" smtClean="0"/>
              <a:t> </a:t>
            </a:r>
            <a:r>
              <a:rPr lang="en-US" dirty="0" err="1" smtClean="0"/>
              <a:t>hago</a:t>
            </a:r>
            <a:r>
              <a:rPr lang="en-US" dirty="0" smtClean="0"/>
              <a:t> lo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hago</a:t>
            </a:r>
            <a:r>
              <a:rPr lang="en-US" dirty="0" smtClean="0"/>
              <a:t>?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2.3- </a:t>
            </a:r>
            <a:r>
              <a:rPr lang="en-US" dirty="0" err="1" smtClean="0"/>
              <a:t>Valores</a:t>
            </a:r>
            <a:r>
              <a:rPr lang="en-US" dirty="0" smtClean="0"/>
              <a:t> –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principios</a:t>
            </a:r>
            <a:r>
              <a:rPr lang="en-US" dirty="0" smtClean="0"/>
              <a:t> </a:t>
            </a:r>
            <a:r>
              <a:rPr lang="en-US" dirty="0" err="1" smtClean="0"/>
              <a:t>creo</a:t>
            </a:r>
            <a:r>
              <a:rPr lang="en-US" dirty="0" smtClean="0"/>
              <a:t>?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 3- </a:t>
            </a:r>
            <a:r>
              <a:rPr lang="en-US" dirty="0" err="1" smtClean="0"/>
              <a:t>Entendimiento</a:t>
            </a:r>
            <a:r>
              <a:rPr lang="en-US" dirty="0" smtClean="0"/>
              <a:t> </a:t>
            </a:r>
            <a:r>
              <a:rPr lang="en-US" dirty="0" err="1" smtClean="0"/>
              <a:t>Empresarial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4- </a:t>
            </a:r>
            <a:r>
              <a:rPr lang="en-US" dirty="0" err="1" smtClean="0"/>
              <a:t>Estrategia</a:t>
            </a:r>
            <a:r>
              <a:rPr lang="en-US" dirty="0" smtClean="0"/>
              <a:t> </a:t>
            </a:r>
            <a:r>
              <a:rPr lang="en-US" dirty="0" err="1" smtClean="0"/>
              <a:t>Empresarial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5- </a:t>
            </a:r>
            <a:r>
              <a:rPr lang="en-US" dirty="0" err="1" smtClean="0"/>
              <a:t>Liderazgo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6- </a:t>
            </a:r>
            <a:r>
              <a:rPr lang="en-US" dirty="0" err="1" smtClean="0"/>
              <a:t>Preguntas</a:t>
            </a:r>
            <a:r>
              <a:rPr lang="en-US" dirty="0" smtClean="0"/>
              <a:t> &amp; </a:t>
            </a:r>
            <a:r>
              <a:rPr lang="en-US" dirty="0" err="1" smtClean="0"/>
              <a:t>Comentarios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936509"/>
            <a:ext cx="214312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853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Exito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Exito</a:t>
            </a:r>
            <a:r>
              <a:rPr lang="en-US" dirty="0" smtClean="0"/>
              <a:t> </a:t>
            </a:r>
            <a:r>
              <a:rPr lang="en-US" dirty="0" err="1" smtClean="0"/>
              <a:t>proviene</a:t>
            </a:r>
            <a:r>
              <a:rPr lang="en-US" dirty="0" smtClean="0"/>
              <a:t> de </a:t>
            </a:r>
            <a:r>
              <a:rPr lang="en-US" dirty="0" err="1" smtClean="0"/>
              <a:t>exitus</a:t>
            </a:r>
            <a:r>
              <a:rPr lang="en-US" dirty="0" smtClean="0"/>
              <a:t>, </a:t>
            </a:r>
            <a:r>
              <a:rPr lang="en-US" dirty="0" err="1" smtClean="0"/>
              <a:t>salida</a:t>
            </a:r>
            <a:endParaRPr lang="en-US" dirty="0" smtClean="0"/>
          </a:p>
          <a:p>
            <a:r>
              <a:rPr lang="en-US" dirty="0" err="1" smtClean="0"/>
              <a:t>Resultado</a:t>
            </a:r>
            <a:r>
              <a:rPr lang="en-US" dirty="0" smtClean="0"/>
              <a:t> final y </a:t>
            </a:r>
            <a:r>
              <a:rPr lang="en-US" dirty="0" err="1" smtClean="0"/>
              <a:t>satisfactorio</a:t>
            </a:r>
            <a:r>
              <a:rPr lang="en-US" dirty="0" smtClean="0"/>
              <a:t> de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tarea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El </a:t>
            </a:r>
            <a:r>
              <a:rPr lang="en-US" dirty="0" err="1" smtClean="0"/>
              <a:t>exito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jornada</a:t>
            </a:r>
            <a:r>
              <a:rPr lang="en-US" dirty="0" smtClean="0"/>
              <a:t>, no un </a:t>
            </a:r>
            <a:r>
              <a:rPr lang="en-US" dirty="0" err="1" smtClean="0"/>
              <a:t>destino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El </a:t>
            </a:r>
            <a:r>
              <a:rPr lang="en-US" dirty="0" err="1" smtClean="0"/>
              <a:t>exito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personal, no material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990600"/>
            <a:ext cx="1304925" cy="43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6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Combinacion</a:t>
            </a:r>
            <a:r>
              <a:rPr lang="en-US" dirty="0" smtClean="0"/>
              <a:t> del </a:t>
            </a:r>
            <a:r>
              <a:rPr lang="en-US" dirty="0" err="1" smtClean="0"/>
              <a:t>Exito</a:t>
            </a:r>
            <a:endParaRPr lang="en-US" dirty="0"/>
          </a:p>
        </p:txBody>
      </p:sp>
      <p:pic>
        <p:nvPicPr>
          <p:cNvPr id="3" name="Simple Truths - Goals Inspirational 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057400"/>
            <a:ext cx="6858000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2452224" cy="81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39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Balance Personal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6021476"/>
              </p:ext>
            </p:extLst>
          </p:nvPr>
        </p:nvGraphicFramePr>
        <p:xfrm>
          <a:off x="533400" y="2336800"/>
          <a:ext cx="6888163" cy="359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936509"/>
            <a:ext cx="214312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608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Proposito</a:t>
            </a:r>
            <a:r>
              <a:rPr lang="en-US" dirty="0" smtClean="0"/>
              <a:t> </a:t>
            </a:r>
            <a:r>
              <a:rPr lang="en-US" dirty="0" err="1" smtClean="0"/>
              <a:t>Empresarial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Vision	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pPr algn="ctr"/>
            <a:endParaRPr lang="en-US" dirty="0" smtClean="0"/>
          </a:p>
          <a:p>
            <a:pPr algn="ctr"/>
            <a:r>
              <a:rPr lang="en-US" dirty="0" err="1" smtClean="0"/>
              <a:t>Quien</a:t>
            </a:r>
            <a:endParaRPr lang="en-US" dirty="0" smtClean="0"/>
          </a:p>
          <a:p>
            <a:pPr algn="ctr"/>
            <a:r>
              <a:rPr lang="en-US" dirty="0" err="1" smtClean="0"/>
              <a:t>Quiero</a:t>
            </a:r>
            <a:endParaRPr lang="en-US" dirty="0" smtClean="0"/>
          </a:p>
          <a:p>
            <a:pPr algn="ctr"/>
            <a:r>
              <a:rPr lang="en-US" dirty="0" err="1" smtClean="0"/>
              <a:t>Llegar</a:t>
            </a:r>
            <a:endParaRPr lang="en-US" dirty="0" smtClean="0"/>
          </a:p>
          <a:p>
            <a:pPr algn="ctr"/>
            <a:r>
              <a:rPr lang="en-US" dirty="0" smtClean="0"/>
              <a:t>A</a:t>
            </a:r>
          </a:p>
          <a:p>
            <a:pPr algn="ctr"/>
            <a:r>
              <a:rPr lang="en-US" dirty="0" err="1" smtClean="0"/>
              <a:t>Ser</a:t>
            </a:r>
            <a:endParaRPr lang="en-US" dirty="0" smtClean="0"/>
          </a:p>
          <a:p>
            <a:pPr algn="ctr"/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err="1" smtClean="0"/>
              <a:t>Mision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US" dirty="0" smtClean="0"/>
          </a:p>
          <a:p>
            <a:pPr algn="ctr"/>
            <a:r>
              <a:rPr lang="en-US" dirty="0" err="1" smtClean="0"/>
              <a:t>Porque</a:t>
            </a:r>
            <a:endParaRPr lang="en-US" dirty="0" smtClean="0"/>
          </a:p>
          <a:p>
            <a:pPr algn="ctr"/>
            <a:r>
              <a:rPr lang="en-US" dirty="0" smtClean="0"/>
              <a:t>Lo </a:t>
            </a:r>
          </a:p>
          <a:p>
            <a:pPr algn="ctr"/>
            <a:r>
              <a:rPr lang="en-US" dirty="0" err="1" smtClean="0"/>
              <a:t>Quiero</a:t>
            </a:r>
            <a:endParaRPr lang="en-US" dirty="0" smtClean="0"/>
          </a:p>
          <a:p>
            <a:pPr algn="ctr"/>
            <a:r>
              <a:rPr lang="en-US" dirty="0" err="1" smtClean="0"/>
              <a:t>Hacer</a:t>
            </a:r>
            <a:endParaRPr lang="en-US" dirty="0" smtClean="0"/>
          </a:p>
          <a:p>
            <a:pPr algn="ctr"/>
            <a:endParaRPr lang="en-US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 err="1" smtClean="0"/>
              <a:t>Valores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en-US" dirty="0" smtClean="0"/>
          </a:p>
          <a:p>
            <a:pPr algn="ctr"/>
            <a:r>
              <a:rPr lang="en-US" dirty="0" err="1" smtClean="0"/>
              <a:t>Que</a:t>
            </a:r>
            <a:r>
              <a:rPr lang="en-US" dirty="0" smtClean="0"/>
              <a:t> </a:t>
            </a:r>
          </a:p>
          <a:p>
            <a:pPr algn="ctr"/>
            <a:r>
              <a:rPr lang="en-US" dirty="0" err="1" smtClean="0"/>
              <a:t>Principios</a:t>
            </a:r>
            <a:endParaRPr lang="en-US" dirty="0" smtClean="0"/>
          </a:p>
          <a:p>
            <a:pPr algn="ctr"/>
            <a:r>
              <a:rPr lang="en-US" dirty="0" err="1" smtClean="0"/>
              <a:t>Dictan</a:t>
            </a:r>
            <a:endParaRPr lang="en-US" dirty="0" smtClean="0"/>
          </a:p>
          <a:p>
            <a:pPr algn="ctr"/>
            <a:r>
              <a:rPr lang="en-US" dirty="0" err="1" smtClean="0"/>
              <a:t>Mi</a:t>
            </a:r>
            <a:endParaRPr lang="en-US" dirty="0" smtClean="0"/>
          </a:p>
          <a:p>
            <a:pPr algn="ctr"/>
            <a:r>
              <a:rPr lang="en-US" dirty="0" err="1" smtClean="0"/>
              <a:t>Comportamiento</a:t>
            </a:r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990600"/>
            <a:ext cx="1228725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4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</a:t>
            </a:r>
            <a:r>
              <a:rPr lang="en-US" dirty="0" smtClean="0"/>
              <a:t> </a:t>
            </a:r>
            <a:r>
              <a:rPr lang="en-US" dirty="0" err="1" smtClean="0"/>
              <a:t>Empresa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 rot="3170219">
            <a:off x="1740600" y="2485411"/>
            <a:ext cx="4114800" cy="3352799"/>
            <a:chOff x="2463800" y="2362201"/>
            <a:chExt cx="4064000" cy="4063999"/>
          </a:xfrm>
        </p:grpSpPr>
        <p:sp>
          <p:nvSpPr>
            <p:cNvPr id="7" name="Freeform 6"/>
            <p:cNvSpPr/>
            <p:nvPr/>
          </p:nvSpPr>
          <p:spPr>
            <a:xfrm>
              <a:off x="3479800" y="2362201"/>
              <a:ext cx="2032000" cy="2032000"/>
            </a:xfrm>
            <a:custGeom>
              <a:avLst/>
              <a:gdLst>
                <a:gd name="connsiteX0" fmla="*/ 0 w 2032000"/>
                <a:gd name="connsiteY0" fmla="*/ 2032000 h 2032000"/>
                <a:gd name="connsiteX1" fmla="*/ 1016000 w 2032000"/>
                <a:gd name="connsiteY1" fmla="*/ 0 h 2032000"/>
                <a:gd name="connsiteX2" fmla="*/ 2032000 w 2032000"/>
                <a:gd name="connsiteY2" fmla="*/ 2032000 h 2032000"/>
                <a:gd name="connsiteX3" fmla="*/ 0 w 2032000"/>
                <a:gd name="connsiteY3" fmla="*/ 2032000 h 20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32000" h="2032000">
                  <a:moveTo>
                    <a:pt x="0" y="2032000"/>
                  </a:moveTo>
                  <a:lnTo>
                    <a:pt x="1016000" y="0"/>
                  </a:lnTo>
                  <a:lnTo>
                    <a:pt x="2032000" y="2032000"/>
                  </a:lnTo>
                  <a:lnTo>
                    <a:pt x="0" y="2032000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9910" tIns="1057910" rIns="549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kern="1200" dirty="0" smtClean="0"/>
                <a:t>Marketing</a:t>
              </a:r>
              <a:endParaRPr lang="en-US" sz="1100" kern="1200" dirty="0"/>
            </a:p>
          </p:txBody>
        </p:sp>
        <p:sp>
          <p:nvSpPr>
            <p:cNvPr id="8" name="Freeform 7"/>
            <p:cNvSpPr/>
            <p:nvPr/>
          </p:nvSpPr>
          <p:spPr>
            <a:xfrm>
              <a:off x="2463800" y="4394200"/>
              <a:ext cx="2032000" cy="2032000"/>
            </a:xfrm>
            <a:custGeom>
              <a:avLst/>
              <a:gdLst>
                <a:gd name="connsiteX0" fmla="*/ 0 w 2032000"/>
                <a:gd name="connsiteY0" fmla="*/ 2032000 h 2032000"/>
                <a:gd name="connsiteX1" fmla="*/ 1016000 w 2032000"/>
                <a:gd name="connsiteY1" fmla="*/ 0 h 2032000"/>
                <a:gd name="connsiteX2" fmla="*/ 2032000 w 2032000"/>
                <a:gd name="connsiteY2" fmla="*/ 2032000 h 2032000"/>
                <a:gd name="connsiteX3" fmla="*/ 0 w 2032000"/>
                <a:gd name="connsiteY3" fmla="*/ 2032000 h 20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32000" h="2032000">
                  <a:moveTo>
                    <a:pt x="0" y="2032000"/>
                  </a:moveTo>
                  <a:lnTo>
                    <a:pt x="1016000" y="0"/>
                  </a:lnTo>
                  <a:lnTo>
                    <a:pt x="2032000" y="2032000"/>
                  </a:lnTo>
                  <a:lnTo>
                    <a:pt x="0" y="2032000"/>
                  </a:lnTo>
                  <a:close/>
                </a:path>
              </a:pathLst>
            </a:cu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354661"/>
                <a:satOff val="957"/>
                <a:lumOff val="-2092"/>
                <a:alphaOff val="0"/>
              </a:schemeClr>
            </a:fillRef>
            <a:effectRef idx="0">
              <a:schemeClr val="accent5">
                <a:hueOff val="-5354661"/>
                <a:satOff val="957"/>
                <a:lumOff val="-209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9910" tIns="1057910" rIns="549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kern="1200" dirty="0" smtClean="0"/>
                <a:t>Service</a:t>
              </a:r>
              <a:endParaRPr lang="en-US" sz="1100" kern="1200" dirty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3479800" y="4394199"/>
              <a:ext cx="2032001" cy="2032001"/>
            </a:xfrm>
            <a:custGeom>
              <a:avLst/>
              <a:gdLst>
                <a:gd name="connsiteX0" fmla="*/ 0 w 2032000"/>
                <a:gd name="connsiteY0" fmla="*/ 2032000 h 2032000"/>
                <a:gd name="connsiteX1" fmla="*/ 1016000 w 2032000"/>
                <a:gd name="connsiteY1" fmla="*/ 0 h 2032000"/>
                <a:gd name="connsiteX2" fmla="*/ 2032000 w 2032000"/>
                <a:gd name="connsiteY2" fmla="*/ 2032000 h 2032000"/>
                <a:gd name="connsiteX3" fmla="*/ 0 w 2032000"/>
                <a:gd name="connsiteY3" fmla="*/ 2032000 h 20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32000" h="2032000">
                  <a:moveTo>
                    <a:pt x="2032000" y="0"/>
                  </a:moveTo>
                  <a:lnTo>
                    <a:pt x="1016000" y="2032000"/>
                  </a:lnTo>
                  <a:lnTo>
                    <a:pt x="0" y="0"/>
                  </a:lnTo>
                  <a:lnTo>
                    <a:pt x="2032000" y="0"/>
                  </a:lnTo>
                  <a:close/>
                </a:path>
              </a:pathLst>
            </a:custGeom>
            <a:solidFill>
              <a:srgbClr val="FFFF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0709323"/>
                <a:satOff val="1913"/>
                <a:lumOff val="-4183"/>
                <a:alphaOff val="0"/>
              </a:schemeClr>
            </a:fillRef>
            <a:effectRef idx="0">
              <a:schemeClr val="accent5">
                <a:hueOff val="-10709323"/>
                <a:satOff val="1913"/>
                <a:lumOff val="-418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9910" tIns="41911" rIns="549910" bIns="1057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kern="1200" dirty="0" smtClean="0">
                  <a:solidFill>
                    <a:schemeClr val="bg1"/>
                  </a:solidFill>
                </a:rPr>
                <a:t>Leader</a:t>
              </a:r>
              <a:endParaRPr lang="en-US" sz="1100" kern="1200" dirty="0">
                <a:solidFill>
                  <a:schemeClr val="bg1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4495800" y="4394200"/>
              <a:ext cx="2032000" cy="2032000"/>
            </a:xfrm>
            <a:custGeom>
              <a:avLst/>
              <a:gdLst>
                <a:gd name="connsiteX0" fmla="*/ 0 w 2032000"/>
                <a:gd name="connsiteY0" fmla="*/ 2032000 h 2032000"/>
                <a:gd name="connsiteX1" fmla="*/ 1016000 w 2032000"/>
                <a:gd name="connsiteY1" fmla="*/ 0 h 2032000"/>
                <a:gd name="connsiteX2" fmla="*/ 2032000 w 2032000"/>
                <a:gd name="connsiteY2" fmla="*/ 2032000 h 2032000"/>
                <a:gd name="connsiteX3" fmla="*/ 0 w 2032000"/>
                <a:gd name="connsiteY3" fmla="*/ 2032000 h 20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32000" h="2032000">
                  <a:moveTo>
                    <a:pt x="0" y="2032000"/>
                  </a:moveTo>
                  <a:lnTo>
                    <a:pt x="1016000" y="0"/>
                  </a:lnTo>
                  <a:lnTo>
                    <a:pt x="2032000" y="2032000"/>
                  </a:lnTo>
                  <a:lnTo>
                    <a:pt x="0" y="2032000"/>
                  </a:lnTo>
                  <a:close/>
                </a:path>
              </a:pathLst>
            </a:cu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6063984"/>
                <a:satOff val="2870"/>
                <a:lumOff val="-6275"/>
                <a:alphaOff val="0"/>
              </a:schemeClr>
            </a:fillRef>
            <a:effectRef idx="0">
              <a:schemeClr val="accent5">
                <a:hueOff val="-16063984"/>
                <a:satOff val="2870"/>
                <a:lumOff val="-627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9910" tIns="1057910" rIns="549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kern="1200" dirty="0" smtClean="0"/>
                <a:t>Administration</a:t>
              </a:r>
              <a:endParaRPr lang="en-US" sz="1100" kern="1200" dirty="0"/>
            </a:p>
          </p:txBody>
        </p:sp>
      </p:grpSp>
      <p:sp>
        <p:nvSpPr>
          <p:cNvPr id="11" name="Rectangle 10"/>
          <p:cNvSpPr/>
          <p:nvPr/>
        </p:nvSpPr>
        <p:spPr>
          <a:xfrm rot="3163403">
            <a:off x="975612" y="5220638"/>
            <a:ext cx="2590800" cy="381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3167275">
            <a:off x="1825294" y="5172088"/>
            <a:ext cx="90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Legacy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miley Face 12"/>
          <p:cNvSpPr/>
          <p:nvPr/>
        </p:nvSpPr>
        <p:spPr>
          <a:xfrm>
            <a:off x="5133957" y="2136435"/>
            <a:ext cx="1419243" cy="1368765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Exito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3652" y="3698096"/>
            <a:ext cx="5533728" cy="2896752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704003"/>
            <a:ext cx="1179145" cy="1179145"/>
          </a:xfrm>
        </p:spPr>
      </p:pic>
    </p:spTree>
    <p:extLst>
      <p:ext uri="{BB962C8B-B14F-4D97-AF65-F5344CB8AC3E}">
        <p14:creationId xmlns:p14="http://schemas.microsoft.com/office/powerpoint/2010/main" val="374830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</a:t>
            </a:r>
            <a:r>
              <a:rPr lang="en-US" dirty="0" err="1" smtClean="0"/>
              <a:t>Estrategias</a:t>
            </a:r>
            <a:r>
              <a:rPr lang="en-US" dirty="0" smtClean="0"/>
              <a:t> a </a:t>
            </a:r>
            <a:r>
              <a:rPr lang="en-US" dirty="0" err="1" smtClean="0"/>
              <a:t>traves</a:t>
            </a:r>
            <a:r>
              <a:rPr lang="en-US" dirty="0" smtClean="0"/>
              <a:t> de </a:t>
            </a:r>
            <a:r>
              <a:rPr lang="en-US" dirty="0" err="1" smtClean="0"/>
              <a:t>liderazgo</a:t>
            </a:r>
            <a:r>
              <a:rPr lang="en-US" dirty="0" smtClean="0"/>
              <a:t> / 5 </a:t>
            </a:r>
            <a:r>
              <a:rPr lang="en-US" dirty="0" err="1" smtClean="0"/>
              <a:t>Actividades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err="1" smtClean="0"/>
              <a:t>Producto</a:t>
            </a:r>
            <a:endParaRPr lang="en-US" dirty="0"/>
          </a:p>
          <a:p>
            <a:pPr algn="ctr"/>
            <a:r>
              <a:rPr lang="en-US" dirty="0" smtClean="0"/>
              <a:t>    </a:t>
            </a:r>
            <a:r>
              <a:rPr lang="en-US" dirty="0" err="1" smtClean="0"/>
              <a:t>Tecnico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1- </a:t>
            </a:r>
            <a:r>
              <a:rPr lang="en-US" dirty="0" err="1" smtClean="0"/>
              <a:t>Comprar</a:t>
            </a:r>
            <a:endParaRPr lang="en-US" dirty="0" smtClean="0"/>
          </a:p>
          <a:p>
            <a:r>
              <a:rPr lang="en-US" dirty="0" smtClean="0"/>
              <a:t>2- </a:t>
            </a:r>
            <a:r>
              <a:rPr lang="en-US" dirty="0" err="1" smtClean="0"/>
              <a:t>Producir</a:t>
            </a:r>
            <a:endParaRPr lang="en-US" dirty="0" smtClean="0"/>
          </a:p>
          <a:p>
            <a:r>
              <a:rPr lang="en-US" dirty="0" smtClean="0"/>
              <a:t>3-</a:t>
            </a:r>
          </a:p>
          <a:p>
            <a:r>
              <a:rPr lang="en-US" dirty="0" smtClean="0"/>
              <a:t>4-</a:t>
            </a:r>
          </a:p>
          <a:p>
            <a:r>
              <a:rPr lang="en-US" dirty="0" smtClean="0"/>
              <a:t>5-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err="1" smtClean="0"/>
              <a:t>Mercadeo</a:t>
            </a:r>
            <a:endParaRPr lang="en-US" dirty="0" smtClean="0"/>
          </a:p>
          <a:p>
            <a:pPr algn="ctr"/>
            <a:r>
              <a:rPr lang="en-US" dirty="0" err="1" smtClean="0"/>
              <a:t>Vendedor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1- </a:t>
            </a:r>
            <a:r>
              <a:rPr lang="en-US" dirty="0" err="1" smtClean="0"/>
              <a:t>Periodico</a:t>
            </a:r>
            <a:endParaRPr lang="en-US" dirty="0" smtClean="0"/>
          </a:p>
          <a:p>
            <a:r>
              <a:rPr lang="en-US" dirty="0" smtClean="0"/>
              <a:t>2- Social Media</a:t>
            </a:r>
          </a:p>
          <a:p>
            <a:r>
              <a:rPr lang="en-US" dirty="0" smtClean="0"/>
              <a:t>3- Logo/</a:t>
            </a:r>
            <a:r>
              <a:rPr lang="en-US" dirty="0" err="1" smtClean="0"/>
              <a:t>lema</a:t>
            </a:r>
            <a:endParaRPr lang="en-US" dirty="0" smtClean="0"/>
          </a:p>
          <a:p>
            <a:r>
              <a:rPr lang="en-US" dirty="0" smtClean="0"/>
              <a:t>4-</a:t>
            </a:r>
          </a:p>
          <a:p>
            <a:r>
              <a:rPr lang="en-US" dirty="0" smtClean="0"/>
              <a:t>5-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 err="1" smtClean="0"/>
              <a:t>Marcador</a:t>
            </a:r>
            <a:endParaRPr lang="en-US" dirty="0" smtClean="0"/>
          </a:p>
          <a:p>
            <a:pPr algn="ctr"/>
            <a:r>
              <a:rPr lang="en-US" dirty="0" err="1" smtClean="0"/>
              <a:t>Administrador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1- Contador</a:t>
            </a:r>
          </a:p>
          <a:p>
            <a:r>
              <a:rPr lang="en-US" dirty="0" smtClean="0"/>
              <a:t>2- Base de clients</a:t>
            </a:r>
          </a:p>
          <a:p>
            <a:r>
              <a:rPr lang="en-US" dirty="0" smtClean="0"/>
              <a:t>3-</a:t>
            </a:r>
          </a:p>
          <a:p>
            <a:r>
              <a:rPr lang="en-US" dirty="0" smtClean="0"/>
              <a:t>4-</a:t>
            </a:r>
          </a:p>
          <a:p>
            <a:r>
              <a:rPr lang="en-US" dirty="0" smtClean="0"/>
              <a:t>5-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936509"/>
            <a:ext cx="214312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8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Planeacion</a:t>
            </a:r>
            <a:r>
              <a:rPr lang="en-US" dirty="0" smtClean="0"/>
              <a:t> de </a:t>
            </a:r>
            <a:r>
              <a:rPr lang="en-US" dirty="0" err="1" smtClean="0"/>
              <a:t>Actividades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156644"/>
              </p:ext>
            </p:extLst>
          </p:nvPr>
        </p:nvGraphicFramePr>
        <p:xfrm>
          <a:off x="533400" y="2336800"/>
          <a:ext cx="7086600" cy="37592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362200"/>
                <a:gridCol w="2362200"/>
                <a:gridCol w="2362200"/>
              </a:tblGrid>
              <a:tr h="93980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Enero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Febrero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Marzo</a:t>
                      </a:r>
                      <a:endParaRPr lang="en-US" dirty="0"/>
                    </a:p>
                  </a:txBody>
                  <a:tcPr/>
                </a:tc>
              </a:tr>
              <a:tr h="939800">
                <a:tc>
                  <a:txBody>
                    <a:bodyPr/>
                    <a:lstStyle/>
                    <a:p>
                      <a:r>
                        <a:rPr lang="en-US" dirty="0" smtClean="0"/>
                        <a:t>April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Mayo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Junio</a:t>
                      </a:r>
                      <a:endParaRPr lang="en-US" dirty="0"/>
                    </a:p>
                  </a:txBody>
                  <a:tcPr/>
                </a:tc>
              </a:tr>
              <a:tr h="939800">
                <a:tc>
                  <a:txBody>
                    <a:bodyPr/>
                    <a:lstStyle/>
                    <a:p>
                      <a:r>
                        <a:rPr lang="en-US" dirty="0" smtClean="0"/>
                        <a:t>Julio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Agosto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Septiembre</a:t>
                      </a:r>
                      <a:endParaRPr lang="en-US" dirty="0"/>
                    </a:p>
                  </a:txBody>
                  <a:tcPr/>
                </a:tc>
              </a:tr>
              <a:tr h="93980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Octubre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Noviembre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Diciembre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942123"/>
            <a:ext cx="2109441" cy="70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946005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64E7C56A-CA13-4ACE-B60C-CAEE952C903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1833</TotalTime>
  <Words>340</Words>
  <Application>Microsoft Office PowerPoint</Application>
  <PresentationFormat>On-screen Show (4:3)</PresentationFormat>
  <Paragraphs>121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Trebuchet MS</vt:lpstr>
      <vt:lpstr>Wingdings 2</vt:lpstr>
      <vt:lpstr>HDOfficeLightV0</vt:lpstr>
      <vt:lpstr>Berlin</vt:lpstr>
      <vt:lpstr>SER EMPRENDEDOR EXITOSO</vt:lpstr>
      <vt:lpstr>Contenido</vt:lpstr>
      <vt:lpstr>Exito</vt:lpstr>
      <vt:lpstr>Combinacion del Exito</vt:lpstr>
      <vt:lpstr>Balance Personal</vt:lpstr>
      <vt:lpstr>Proposito Empresarial</vt:lpstr>
      <vt:lpstr>Mi Empresa</vt:lpstr>
      <vt:lpstr>3 Estrategias a traves de liderazgo / 5 Actividades</vt:lpstr>
      <vt:lpstr>Planeacion de Actividades</vt:lpstr>
      <vt:lpstr>Quien te va a ayudar?</vt:lpstr>
      <vt:lpstr>Liderazgo es influencia</vt:lpstr>
      <vt:lpstr>Gratitud</vt:lpstr>
      <vt:lpstr>Y ahora que?</vt:lpstr>
      <vt:lpstr>Muchas Gracias y recuerda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Becoming a successful real estate agent</dc:title>
  <dc:creator>Memo Vargas</dc:creator>
  <cp:keywords/>
  <cp:lastModifiedBy>Memo Vargas</cp:lastModifiedBy>
  <cp:revision>27</cp:revision>
  <cp:lastPrinted>2015-06-09T20:10:13Z</cp:lastPrinted>
  <dcterms:created xsi:type="dcterms:W3CDTF">2015-06-07T03:29:42Z</dcterms:created>
  <dcterms:modified xsi:type="dcterms:W3CDTF">2015-06-09T20:25:47Z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TC019648009991</vt:lpwstr>
  </property>
</Properties>
</file>